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65" r:id="rId4"/>
    <p:sldId id="263" r:id="rId5"/>
    <p:sldId id="256" r:id="rId6"/>
    <p:sldId id="260" r:id="rId7"/>
    <p:sldId id="266" r:id="rId8"/>
    <p:sldId id="262" r:id="rId9"/>
    <p:sldId id="258" r:id="rId10"/>
    <p:sldId id="267"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cMichael" initials="SM" lastIdx="18" clrIdx="0">
    <p:extLst>
      <p:ext uri="{19B8F6BF-5375-455C-9EA6-DF929625EA0E}">
        <p15:presenceInfo xmlns:p15="http://schemas.microsoft.com/office/powerpoint/2012/main" userId="1b7151a67a13f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51" d="100"/>
          <a:sy n="51" d="100"/>
        </p:scale>
        <p:origin x="60"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1T00:04:07.736" idx="3">
    <p:pos x="10" y="10"/>
    <p:text/>
    <p:extLst>
      <p:ext uri="{C676402C-5697-4E1C-873F-D02D1690AC5C}">
        <p15:threadingInfo xmlns:p15="http://schemas.microsoft.com/office/powerpoint/2012/main" timeZoneBias="-60"/>
      </p:ext>
    </p:extLst>
  </p:cm>
  <p:cm authorId="1" dt="2015-07-01T00:06:27.451" idx="4">
    <p:pos x="10" y="146"/>
    <p:text>Andrew came to London to meet with 9 of us. He gave us 25 tubes. He taught us how to hang the tubes, where to hang them, how to avoid errors in readings</p:text>
    <p:extLst>
      <p:ext uri="{C676402C-5697-4E1C-873F-D02D1690AC5C}">
        <p15:threadingInfo xmlns:p15="http://schemas.microsoft.com/office/powerpoint/2012/main" timeZoneBias="-60">
          <p15:parentCm authorId="1" idx="3"/>
        </p15:threadingInfo>
      </p:ext>
    </p:extLst>
  </p:cm>
  <p:cm authorId="1" dt="2015-07-01T00:07:01.058" idx="5">
    <p:pos x="10" y="282"/>
    <p:text>We plotted where we wanted to hang the tubes. We thought about where people are exposed and where the traffic is. Also wanted to know how quickly pollution disipated away from busy roads</p:text>
    <p:extLst>
      <p:ext uri="{C676402C-5697-4E1C-873F-D02D1690AC5C}">
        <p15:threadingInfo xmlns:p15="http://schemas.microsoft.com/office/powerpoint/2012/main" timeZoneBias="-6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01T00:07:10.524" idx="6">
    <p:pos x="10" y="10"/>
    <p:text>We divided into three teams of three people and decided a day and time to meet and hang the tubes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01T00:02:32.050" idx="1">
    <p:pos x="10" y="10"/>
    <p:text>one person held the ladder while another one climbed and a third person took a picture</p:text>
    <p:extLst>
      <p:ext uri="{C676402C-5697-4E1C-873F-D02D1690AC5C}">
        <p15:threadingInfo xmlns:p15="http://schemas.microsoft.com/office/powerpoint/2012/main" timeZoneBias="-60"/>
      </p:ext>
    </p:extLst>
  </p:cm>
  <p:cm authorId="1" dt="2015-07-01T00:03:51.503" idx="2">
    <p:pos x="10" y="146"/>
    <p:text>We took the lids off the tubes before  hanging them and made sure to store them somewhere safe becuase we will need them in a month</p:text>
    <p:extLst>
      <p:ext uri="{C676402C-5697-4E1C-873F-D02D1690AC5C}">
        <p15:threadingInfo xmlns:p15="http://schemas.microsoft.com/office/powerpoint/2012/main" timeZoneBias="-60">
          <p15:parentCm authorId="1"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7-01T00:08:05.004" idx="7">
    <p:pos x="10" y="10"/>
    <p:text>We posted the tubes to a laboratory in oxfordshire and waited for the results. they only took 2 weeks to arrive!</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01T00:09:17.140" idx="8">
    <p:pos x="10" y="10"/>
    <p:text>Andrew joined us back in London and we marked the results on a map and discussed what they meant.</p:text>
    <p:extLst>
      <p:ext uri="{C676402C-5697-4E1C-873F-D02D1690AC5C}">
        <p15:threadingInfo xmlns:p15="http://schemas.microsoft.com/office/powerpoint/2012/main" timeZoneBias="-60"/>
      </p:ext>
    </p:extLst>
  </p:cm>
  <p:cm authorId="1" dt="2015-07-01T00:10:29.636" idx="9">
    <p:pos x="10" y="146"/>
    <p:text>We then made an easier to understand,'cleaner' map for publicity purposes using a mapping tool</p:text>
    <p:extLst>
      <p:ext uri="{C676402C-5697-4E1C-873F-D02D1690AC5C}">
        <p15:threadingInfo xmlns:p15="http://schemas.microsoft.com/office/powerpoint/2012/main" timeZoneBias="-60">
          <p15:parentCm authorId="1" idx="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01T00:10:42.061" idx="10">
    <p:pos x="10" y="10"/>
    <p:text>We publiced a photo call in the site due to be developed for everyone concerned about local pollution levels.</p:text>
    <p:extLst>
      <p:ext uri="{C676402C-5697-4E1C-873F-D02D1690AC5C}">
        <p15:threadingInfo xmlns:p15="http://schemas.microsoft.com/office/powerpoint/2012/main" timeZoneBias="-60"/>
      </p:ext>
    </p:extLst>
  </p:cm>
  <p:cm authorId="1" dt="2015-07-01T00:12:09.772" idx="11">
    <p:pos x="10" y="146"/>
    <p:text>On relfection  we didnt release the balloons but handed them out to the children there.</p:text>
    <p:extLst>
      <p:ext uri="{C676402C-5697-4E1C-873F-D02D1690AC5C}">
        <p15:threadingInfo xmlns:p15="http://schemas.microsoft.com/office/powerpoint/2012/main" timeZoneBias="-60">
          <p15:parentCm authorId="1" idx="1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7-01T00:12:36.269" idx="12">
    <p:pos x="10" y="10"/>
    <p:text/>
    <p:extLst>
      <p:ext uri="{C676402C-5697-4E1C-873F-D02D1690AC5C}">
        <p15:threadingInfo xmlns:p15="http://schemas.microsoft.com/office/powerpoint/2012/main" timeZoneBias="-60"/>
      </p:ext>
    </p:extLst>
  </p:cm>
  <p:cm authorId="1" dt="2015-07-01T00:12:36.503" idx="13">
    <p:pos x="146" y="146"/>
    <p:text>Andrew was very helpful in advising us how to contact the press, write a press release, who to contact and how to be heard.</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7-01T00:13:25.109" idx="14">
    <p:pos x="10" y="10"/>
    <p:text>St Modwen made a planning application soon after the pollution study. Lots of people had heard about the pollution study and were very worried about it.</p:text>
    <p:extLst>
      <p:ext uri="{C676402C-5697-4E1C-873F-D02D1690AC5C}">
        <p15:threadingInfo xmlns:p15="http://schemas.microsoft.com/office/powerpoint/2012/main" timeZoneBias="-60"/>
      </p:ext>
    </p:extLst>
  </p:cm>
  <p:cm authorId="1" dt="2015-07-01T00:15:37.781" idx="15">
    <p:pos x="10" y="146"/>
    <p:text>Many people made submissions against the plans to Lewisham council, mentioning the pollution levels as a concern.</p:text>
    <p:extLst>
      <p:ext uri="{C676402C-5697-4E1C-873F-D02D1690AC5C}">
        <p15:threadingInfo xmlns:p15="http://schemas.microsoft.com/office/powerpoint/2012/main" timeZoneBias="-60">
          <p15:parentCm authorId="1" idx="14"/>
        </p15:threadingInfo>
      </p:ext>
    </p:extLst>
  </p:cm>
  <p:cm authorId="1" dt="2015-07-01T00:16:03.138" idx="16">
    <p:pos x="10" y="282"/>
    <p:text>904 people also signed a petition against the proposed plans</p:text>
    <p:extLst>
      <p:ext uri="{C676402C-5697-4E1C-873F-D02D1690AC5C}">
        <p15:threadingInfo xmlns:p15="http://schemas.microsoft.com/office/powerpoint/2012/main" timeZoneBias="-60">
          <p15:parentCm authorId="1" idx="14"/>
        </p15:threadingInfo>
      </p:ext>
    </p:extLst>
  </p:cm>
  <p:cm authorId="1" dt="2015-07-01T00:16:29.909" idx="17">
    <p:pos x="10" y="418"/>
    <p:text>We are talking with a group in Catford who are interested in doing their own pollution stucy.</p:text>
    <p:extLst>
      <p:ext uri="{C676402C-5697-4E1C-873F-D02D1690AC5C}">
        <p15:threadingInfo xmlns:p15="http://schemas.microsoft.com/office/powerpoint/2012/main" timeZoneBias="-60">
          <p15:parentCm authorId="1" idx="14"/>
        </p15:threadingInfo>
      </p:ext>
    </p:extLst>
  </p:cm>
  <p:cm authorId="1" dt="2015-07-01T00:17:24.666" idx="18">
    <p:pos x="10" y="554"/>
    <p:text>Other studies have been done in Plumstead/Greenwich. It would be great if we could get a london-wide picture of pollution levels</p:text>
    <p:extLst>
      <p:ext uri="{C676402C-5697-4E1C-873F-D02D1690AC5C}">
        <p15:threadingInfo xmlns:p15="http://schemas.microsoft.com/office/powerpoint/2012/main" timeZoneBias="-60">
          <p15:parentCm authorId="1" idx="14"/>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D8E3FE-4322-40F6-9529-ACCADF670711}"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311994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D8E3FE-4322-40F6-9529-ACCADF670711}"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87377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D8E3FE-4322-40F6-9529-ACCADF670711}"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332446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D8E3FE-4322-40F6-9529-ACCADF670711}"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365150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8E3FE-4322-40F6-9529-ACCADF670711}"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310452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D8E3FE-4322-40F6-9529-ACCADF670711}"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415778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D8E3FE-4322-40F6-9529-ACCADF670711}" type="datetimeFigureOut">
              <a:rPr lang="en-GB" smtClean="0"/>
              <a:t>01/07/2015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159466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D8E3FE-4322-40F6-9529-ACCADF670711}" type="datetimeFigureOut">
              <a:rPr lang="en-GB" smtClean="0"/>
              <a:t>01/07/2015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308663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8E3FE-4322-40F6-9529-ACCADF670711}" type="datetimeFigureOut">
              <a:rPr lang="en-GB" smtClean="0"/>
              <a:t>01/07/2015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23357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8E3FE-4322-40F6-9529-ACCADF670711}"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260229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8E3FE-4322-40F6-9529-ACCADF670711}"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32FF2-6889-4F32-9AC8-093B00C35482}" type="slidenum">
              <a:rPr lang="en-GB" smtClean="0"/>
              <a:t>‹#›</a:t>
            </a:fld>
            <a:endParaRPr lang="en-GB"/>
          </a:p>
        </p:txBody>
      </p:sp>
    </p:spTree>
    <p:extLst>
      <p:ext uri="{BB962C8B-B14F-4D97-AF65-F5344CB8AC3E}">
        <p14:creationId xmlns:p14="http://schemas.microsoft.com/office/powerpoint/2010/main" val="259650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8E3FE-4322-40F6-9529-ACCADF670711}" type="datetimeFigureOut">
              <a:rPr lang="en-GB" smtClean="0"/>
              <a:t>01/07/2015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32FF2-6889-4F32-9AC8-093B00C35482}" type="slidenum">
              <a:rPr lang="en-GB" smtClean="0"/>
              <a:t>‹#›</a:t>
            </a:fld>
            <a:endParaRPr lang="en-GB"/>
          </a:p>
        </p:txBody>
      </p:sp>
    </p:spTree>
    <p:extLst>
      <p:ext uri="{BB962C8B-B14F-4D97-AF65-F5344CB8AC3E}">
        <p14:creationId xmlns:p14="http://schemas.microsoft.com/office/powerpoint/2010/main" val="17618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9" y="1026942"/>
            <a:ext cx="8229600" cy="4247317"/>
          </a:xfrm>
          <a:prstGeom prst="rect">
            <a:avLst/>
          </a:prstGeom>
          <a:noFill/>
        </p:spPr>
        <p:txBody>
          <a:bodyPr wrap="square" rtlCol="0">
            <a:spAutoFit/>
          </a:bodyPr>
          <a:lstStyle/>
          <a:p>
            <a:pPr algn="ctr"/>
            <a:r>
              <a:rPr lang="en-GB" sz="5400" dirty="0" smtClean="0"/>
              <a:t>A Better Lee Green &amp; Network for Clean Air</a:t>
            </a:r>
          </a:p>
          <a:p>
            <a:pPr algn="ctr"/>
            <a:endParaRPr lang="en-GB" sz="5400" dirty="0" smtClean="0"/>
          </a:p>
          <a:p>
            <a:pPr algn="ctr"/>
            <a:r>
              <a:rPr lang="en-GB" sz="5400" dirty="0" smtClean="0"/>
              <a:t>Citizens Science </a:t>
            </a:r>
          </a:p>
          <a:p>
            <a:pPr algn="ctr"/>
            <a:r>
              <a:rPr lang="en-GB" sz="5400" dirty="0" smtClean="0"/>
              <a:t>Pollution Study</a:t>
            </a:r>
            <a:endParaRPr lang="en-GB" sz="5400" dirty="0"/>
          </a:p>
        </p:txBody>
      </p:sp>
    </p:spTree>
    <p:extLst>
      <p:ext uri="{BB962C8B-B14F-4D97-AF65-F5344CB8AC3E}">
        <p14:creationId xmlns:p14="http://schemas.microsoft.com/office/powerpoint/2010/main" val="4000850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099" y="675249"/>
            <a:ext cx="5416061"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Prepared a press release</a:t>
            </a:r>
          </a:p>
          <a:p>
            <a:endParaRPr lang="en-GB" sz="2800" dirty="0" smtClean="0"/>
          </a:p>
          <a:p>
            <a:pPr marL="457200" indent="-457200">
              <a:buFont typeface="Arial" panose="020B0604020202020204" pitchFamily="34" charset="0"/>
              <a:buChar char="•"/>
            </a:pPr>
            <a:r>
              <a:rPr lang="en-GB" sz="2800" dirty="0" smtClean="0"/>
              <a:t>Publicised at local events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Contacted local councillors and MPS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Explained what the problem is and what you wanted done (development that attracts less cars and public space away from traffic)</a:t>
            </a: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1020738"/>
            <a:ext cx="6096000" cy="4572000"/>
          </a:xfrm>
          <a:prstGeom prst="rect">
            <a:avLst/>
          </a:prstGeom>
        </p:spPr>
      </p:pic>
    </p:spTree>
    <p:extLst>
      <p:ext uri="{BB962C8B-B14F-4D97-AF65-F5344CB8AC3E}">
        <p14:creationId xmlns:p14="http://schemas.microsoft.com/office/powerpoint/2010/main" val="66083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1520" y="872197"/>
            <a:ext cx="10860259" cy="4832092"/>
          </a:xfrm>
          <a:prstGeom prst="rect">
            <a:avLst/>
          </a:prstGeom>
          <a:noFill/>
        </p:spPr>
        <p:txBody>
          <a:bodyPr wrap="square" rtlCol="0">
            <a:spAutoFit/>
          </a:bodyPr>
          <a:lstStyle/>
          <a:p>
            <a:r>
              <a:rPr lang="en-GB" sz="2800" u="sng" dirty="0" smtClean="0"/>
              <a:t>When planning application made by St </a:t>
            </a:r>
            <a:r>
              <a:rPr lang="en-GB" sz="2800" u="sng" dirty="0" err="1" smtClean="0"/>
              <a:t>Modwen</a:t>
            </a:r>
            <a:r>
              <a:rPr lang="en-GB" sz="2800" u="sng" dirty="0" smtClean="0"/>
              <a:t>, 225 submissions made by the public and local groups:</a:t>
            </a:r>
          </a:p>
          <a:p>
            <a:endParaRPr lang="en-GB" sz="2800" dirty="0"/>
          </a:p>
          <a:p>
            <a:pPr marL="457200" indent="-457200">
              <a:buFont typeface="Arial" panose="020B0604020202020204" pitchFamily="34" charset="0"/>
              <a:buChar char="•"/>
            </a:pPr>
            <a:r>
              <a:rPr lang="en-GB" sz="2800" dirty="0" smtClean="0"/>
              <a:t>77% against the plans and many mentioned the high pollutions</a:t>
            </a:r>
          </a:p>
          <a:p>
            <a:endParaRPr lang="en-GB" sz="2800" dirty="0"/>
          </a:p>
          <a:p>
            <a:r>
              <a:rPr lang="en-GB" sz="2800" u="sng" dirty="0" smtClean="0"/>
              <a:t>What next?</a:t>
            </a:r>
          </a:p>
          <a:p>
            <a:endParaRPr lang="en-GB" sz="2800" dirty="0"/>
          </a:p>
          <a:p>
            <a:pPr marL="457200" indent="-457200">
              <a:buFont typeface="Arial" panose="020B0604020202020204" pitchFamily="34" charset="0"/>
              <a:buChar char="•"/>
            </a:pPr>
            <a:r>
              <a:rPr lang="en-GB" sz="2800" dirty="0" smtClean="0"/>
              <a:t>Talking with other local groups who want to measure pollution in their area</a:t>
            </a:r>
          </a:p>
          <a:p>
            <a:pPr marL="457200" indent="-457200">
              <a:buFont typeface="Arial" panose="020B0604020202020204" pitchFamily="34" charset="0"/>
              <a:buChar char="•"/>
            </a:pPr>
            <a:r>
              <a:rPr lang="en-GB" sz="2800" dirty="0" smtClean="0"/>
              <a:t>Aim to get a complete picture of pollution across Lewisham and raise awareness</a:t>
            </a:r>
            <a:endParaRPr lang="en-GB" sz="2800" dirty="0"/>
          </a:p>
        </p:txBody>
      </p:sp>
    </p:spTree>
    <p:extLst>
      <p:ext uri="{BB962C8B-B14F-4D97-AF65-F5344CB8AC3E}">
        <p14:creationId xmlns:p14="http://schemas.microsoft.com/office/powerpoint/2010/main" val="377926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43" y="1090812"/>
            <a:ext cx="6487442" cy="4873195"/>
          </a:xfrm>
          <a:prstGeom prst="rect">
            <a:avLst/>
          </a:prstGeom>
        </p:spPr>
      </p:pic>
      <p:sp>
        <p:nvSpPr>
          <p:cNvPr id="3" name="TextBox 2"/>
          <p:cNvSpPr txBox="1"/>
          <p:nvPr/>
        </p:nvSpPr>
        <p:spPr>
          <a:xfrm>
            <a:off x="618977" y="1090812"/>
            <a:ext cx="3249637" cy="5693866"/>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Lee Green, Lewisham, London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Small town centre on </a:t>
            </a:r>
            <a:r>
              <a:rPr lang="en-GB" sz="2800" dirty="0"/>
              <a:t>j</a:t>
            </a:r>
            <a:r>
              <a:rPr lang="en-GB" sz="2800" dirty="0" smtClean="0"/>
              <a:t>unction of A20 and A205 (South Circular) feeder</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Frequent congestion</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90846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434" y="1803009"/>
            <a:ext cx="7381352" cy="4133557"/>
          </a:xfrm>
          <a:prstGeom prst="rect">
            <a:avLst/>
          </a:prstGeom>
        </p:spPr>
      </p:pic>
      <p:sp>
        <p:nvSpPr>
          <p:cNvPr id="3" name="TextBox 2"/>
          <p:cNvSpPr txBox="1"/>
          <p:nvPr/>
        </p:nvSpPr>
        <p:spPr>
          <a:xfrm>
            <a:off x="548640" y="604911"/>
            <a:ext cx="11029071" cy="954107"/>
          </a:xfrm>
          <a:prstGeom prst="rect">
            <a:avLst/>
          </a:prstGeom>
          <a:noFill/>
        </p:spPr>
        <p:txBody>
          <a:bodyPr wrap="square" rtlCol="0">
            <a:spAutoFit/>
          </a:bodyPr>
          <a:lstStyle/>
          <a:p>
            <a:r>
              <a:rPr lang="en-GB" sz="2800" dirty="0" smtClean="0"/>
              <a:t>St </a:t>
            </a:r>
            <a:r>
              <a:rPr lang="en-GB" sz="2800" dirty="0" err="1" smtClean="0"/>
              <a:t>Modwen</a:t>
            </a:r>
            <a:r>
              <a:rPr lang="en-GB" sz="2800" dirty="0" smtClean="0"/>
              <a:t> plan to build large supermarket on junction, opposite existing supermarket</a:t>
            </a:r>
            <a:endParaRPr lang="en-GB" sz="2800" dirty="0"/>
          </a:p>
        </p:txBody>
      </p:sp>
      <p:sp>
        <p:nvSpPr>
          <p:cNvPr id="4" name="TextBox 3"/>
          <p:cNvSpPr txBox="1"/>
          <p:nvPr/>
        </p:nvSpPr>
        <p:spPr>
          <a:xfrm>
            <a:off x="647114" y="1803009"/>
            <a:ext cx="2729132" cy="5262979"/>
          </a:xfrm>
          <a:prstGeom prst="rect">
            <a:avLst/>
          </a:prstGeom>
          <a:noFill/>
        </p:spPr>
        <p:txBody>
          <a:bodyPr wrap="square" rtlCol="0">
            <a:spAutoFit/>
          </a:bodyPr>
          <a:lstStyle/>
          <a:p>
            <a:r>
              <a:rPr lang="en-GB" sz="2400" dirty="0" smtClean="0"/>
              <a:t>Will attract around 4000 new cars to junction per day</a:t>
            </a:r>
          </a:p>
          <a:p>
            <a:endParaRPr lang="en-GB" sz="2400" dirty="0"/>
          </a:p>
          <a:p>
            <a:r>
              <a:rPr lang="en-GB" sz="2400" dirty="0" smtClean="0"/>
              <a:t>Local concerns about pollution</a:t>
            </a:r>
          </a:p>
          <a:p>
            <a:endParaRPr lang="en-GB" sz="2400" dirty="0"/>
          </a:p>
          <a:p>
            <a:r>
              <a:rPr lang="en-GB" sz="2400" dirty="0" smtClean="0"/>
              <a:t>Contacted Network for Clean </a:t>
            </a:r>
            <a:r>
              <a:rPr lang="en-GB" sz="2400" dirty="0" smtClean="0"/>
              <a:t>Air, </a:t>
            </a:r>
            <a:r>
              <a:rPr lang="en-GB" sz="2400" dirty="0" smtClean="0"/>
              <a:t>applied for help with community pollution </a:t>
            </a:r>
            <a:r>
              <a:rPr lang="en-GB" sz="2400" dirty="0" smtClean="0"/>
              <a:t>study and they said ‘yes’!</a:t>
            </a:r>
            <a:endParaRPr lang="en-GB" sz="2400" dirty="0" smtClean="0"/>
          </a:p>
          <a:p>
            <a:endParaRPr lang="en-GB" sz="2400" dirty="0"/>
          </a:p>
        </p:txBody>
      </p:sp>
    </p:spTree>
    <p:extLst>
      <p:ext uri="{BB962C8B-B14F-4D97-AF65-F5344CB8AC3E}">
        <p14:creationId xmlns:p14="http://schemas.microsoft.com/office/powerpoint/2010/main" val="214498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0" y="1827012"/>
            <a:ext cx="11603069" cy="4610743"/>
          </a:xfrm>
          <a:prstGeom prst="rect">
            <a:avLst/>
          </a:prstGeom>
        </p:spPr>
      </p:pic>
      <p:sp>
        <p:nvSpPr>
          <p:cNvPr id="3" name="TextBox 2"/>
          <p:cNvSpPr txBox="1"/>
          <p:nvPr/>
        </p:nvSpPr>
        <p:spPr>
          <a:xfrm>
            <a:off x="715106" y="503573"/>
            <a:ext cx="10452296" cy="1323439"/>
          </a:xfrm>
          <a:prstGeom prst="rect">
            <a:avLst/>
          </a:prstGeom>
          <a:noFill/>
        </p:spPr>
        <p:txBody>
          <a:bodyPr wrap="square" rtlCol="0">
            <a:spAutoFit/>
          </a:bodyPr>
          <a:lstStyle/>
          <a:p>
            <a:pPr algn="ctr"/>
            <a:r>
              <a:rPr lang="en-GB" sz="2800" dirty="0" smtClean="0"/>
              <a:t>Plotted site where we wanted to hang tubes on a large map</a:t>
            </a:r>
          </a:p>
          <a:p>
            <a:pPr algn="ctr"/>
            <a:endParaRPr lang="en-GB" sz="2800" dirty="0" smtClean="0"/>
          </a:p>
          <a:p>
            <a:pPr algn="ctr"/>
            <a:r>
              <a:rPr lang="en-GB" sz="2400" dirty="0" smtClean="0"/>
              <a:t>(Junction, schools, churches, parks, surgeries, residential streets, bus stops)</a:t>
            </a:r>
            <a:endParaRPr lang="en-GB" sz="2400" dirty="0"/>
          </a:p>
        </p:txBody>
      </p:sp>
    </p:spTree>
    <p:extLst>
      <p:ext uri="{BB962C8B-B14F-4D97-AF65-F5344CB8AC3E}">
        <p14:creationId xmlns:p14="http://schemas.microsoft.com/office/powerpoint/2010/main" val="20405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809" y="942535"/>
            <a:ext cx="6441440" cy="4831080"/>
          </a:xfrm>
          <a:prstGeom prst="rect">
            <a:avLst/>
          </a:prstGeom>
        </p:spPr>
      </p:pic>
      <p:sp>
        <p:nvSpPr>
          <p:cNvPr id="5" name="TextBox 4"/>
          <p:cNvSpPr txBox="1"/>
          <p:nvPr/>
        </p:nvSpPr>
        <p:spPr>
          <a:xfrm>
            <a:off x="773723" y="1237957"/>
            <a:ext cx="2982351" cy="2523768"/>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Divided up into three teams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Took on an area each </a:t>
            </a:r>
          </a:p>
          <a:p>
            <a:endParaRPr lang="en-GB" dirty="0"/>
          </a:p>
        </p:txBody>
      </p:sp>
    </p:spTree>
    <p:extLst>
      <p:ext uri="{BB962C8B-B14F-4D97-AF65-F5344CB8AC3E}">
        <p14:creationId xmlns:p14="http://schemas.microsoft.com/office/powerpoint/2010/main" val="402325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109" y="631990"/>
            <a:ext cx="4447441" cy="5929921"/>
          </a:xfrm>
          <a:prstGeom prst="rect">
            <a:avLst/>
          </a:prstGeom>
        </p:spPr>
      </p:pic>
      <p:sp>
        <p:nvSpPr>
          <p:cNvPr id="3" name="Rectangle 2"/>
          <p:cNvSpPr/>
          <p:nvPr/>
        </p:nvSpPr>
        <p:spPr>
          <a:xfrm>
            <a:off x="351608" y="488407"/>
            <a:ext cx="4048996" cy="3539430"/>
          </a:xfrm>
          <a:prstGeom prst="rect">
            <a:avLst/>
          </a:prstGeom>
        </p:spPr>
        <p:txBody>
          <a:bodyPr wrap="square">
            <a:spAutoFit/>
          </a:bodyPr>
          <a:lstStyle/>
          <a:p>
            <a:pPr marL="457200" indent="-457200">
              <a:buFont typeface="Arial" panose="020B0604020202020204" pitchFamily="34" charset="0"/>
              <a:buChar char="•"/>
            </a:pPr>
            <a:r>
              <a:rPr lang="en-GB" sz="2800" dirty="0" smtClean="0"/>
              <a:t>Early one morning set off with ladders, tapes, cameras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Attached </a:t>
            </a:r>
            <a:endParaRPr lang="en-GB" sz="2800" dirty="0" smtClean="0"/>
          </a:p>
          <a:p>
            <a:r>
              <a:rPr lang="en-GB" sz="2800" dirty="0"/>
              <a:t> </a:t>
            </a:r>
            <a:r>
              <a:rPr lang="en-GB" sz="2800" dirty="0" smtClean="0"/>
              <a:t>     </a:t>
            </a:r>
            <a:r>
              <a:rPr lang="en-GB" sz="2800" dirty="0" smtClean="0"/>
              <a:t>tubes </a:t>
            </a:r>
            <a:r>
              <a:rPr lang="en-GB" sz="2800" dirty="0" smtClean="0"/>
              <a:t>to </a:t>
            </a:r>
            <a:r>
              <a:rPr lang="en-GB" sz="2800" dirty="0" smtClean="0"/>
              <a:t>lamp</a:t>
            </a:r>
          </a:p>
          <a:p>
            <a:r>
              <a:rPr lang="en-GB" sz="2800" dirty="0"/>
              <a:t> </a:t>
            </a:r>
            <a:r>
              <a:rPr lang="en-GB" sz="2800" dirty="0" smtClean="0"/>
              <a:t>     </a:t>
            </a:r>
            <a:r>
              <a:rPr lang="en-GB" sz="2800" dirty="0" smtClean="0"/>
              <a:t>posts</a:t>
            </a:r>
            <a:r>
              <a:rPr lang="en-GB" sz="2800" dirty="0" smtClean="0"/>
              <a:t>, road </a:t>
            </a:r>
            <a:endParaRPr lang="en-GB" sz="2800" dirty="0" smtClean="0"/>
          </a:p>
          <a:p>
            <a:r>
              <a:rPr lang="en-GB" sz="2800" dirty="0"/>
              <a:t> </a:t>
            </a:r>
            <a:r>
              <a:rPr lang="en-GB" sz="2800" dirty="0" smtClean="0"/>
              <a:t>    </a:t>
            </a:r>
            <a:r>
              <a:rPr lang="en-GB" sz="2800" dirty="0" smtClean="0"/>
              <a:t>signs</a:t>
            </a:r>
            <a:r>
              <a:rPr lang="en-GB" sz="2800" dirty="0" smtClean="0"/>
              <a:t>, railings</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922" y="1475561"/>
            <a:ext cx="3810000" cy="5086350"/>
          </a:xfrm>
          <a:prstGeom prst="rect">
            <a:avLst/>
          </a:prstGeom>
        </p:spPr>
      </p:pic>
    </p:spTree>
    <p:extLst>
      <p:ext uri="{BB962C8B-B14F-4D97-AF65-F5344CB8AC3E}">
        <p14:creationId xmlns:p14="http://schemas.microsoft.com/office/powerpoint/2010/main" val="247506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812" y="1037767"/>
            <a:ext cx="6261529" cy="4625147"/>
          </a:xfrm>
          <a:prstGeom prst="rect">
            <a:avLst/>
          </a:prstGeom>
        </p:spPr>
      </p:pic>
      <p:sp>
        <p:nvSpPr>
          <p:cNvPr id="3" name="TextBox 2"/>
          <p:cNvSpPr txBox="1"/>
          <p:nvPr/>
        </p:nvSpPr>
        <p:spPr>
          <a:xfrm>
            <a:off x="633047" y="1796068"/>
            <a:ext cx="3080824"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Put the tubes in the post and wait for the results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Just a few weeks!</a:t>
            </a:r>
            <a:endParaRPr lang="en-GB" sz="2800" dirty="0"/>
          </a:p>
        </p:txBody>
      </p:sp>
    </p:spTree>
    <p:extLst>
      <p:ext uri="{BB962C8B-B14F-4D97-AF65-F5344CB8AC3E}">
        <p14:creationId xmlns:p14="http://schemas.microsoft.com/office/powerpoint/2010/main" val="95575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81" y="2180491"/>
            <a:ext cx="3267852" cy="4351217"/>
          </a:xfrm>
          <a:prstGeom prst="rect">
            <a:avLst/>
          </a:prstGeom>
        </p:spPr>
      </p:pic>
      <p:sp>
        <p:nvSpPr>
          <p:cNvPr id="5" name="TextBox 4"/>
          <p:cNvSpPr txBox="1"/>
          <p:nvPr/>
        </p:nvSpPr>
        <p:spPr>
          <a:xfrm>
            <a:off x="675248" y="590843"/>
            <a:ext cx="6091311"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Map the results on the map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Make a clean copy for public release!</a:t>
            </a:r>
            <a:endParaRPr lang="en-GB" sz="28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59" y="590843"/>
            <a:ext cx="5071401" cy="6082707"/>
          </a:xfrm>
          <a:prstGeom prst="rect">
            <a:avLst/>
          </a:prstGeom>
        </p:spPr>
      </p:pic>
    </p:spTree>
    <p:extLst>
      <p:ext uri="{BB962C8B-B14F-4D97-AF65-F5344CB8AC3E}">
        <p14:creationId xmlns:p14="http://schemas.microsoft.com/office/powerpoint/2010/main" val="240045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784" y="950418"/>
            <a:ext cx="7845637" cy="5668431"/>
          </a:xfrm>
          <a:prstGeom prst="rect">
            <a:avLst/>
          </a:prstGeom>
        </p:spPr>
      </p:pic>
      <p:sp>
        <p:nvSpPr>
          <p:cNvPr id="3" name="TextBox 2"/>
          <p:cNvSpPr txBox="1"/>
          <p:nvPr/>
        </p:nvSpPr>
        <p:spPr>
          <a:xfrm>
            <a:off x="1055078" y="427198"/>
            <a:ext cx="9242473" cy="523220"/>
          </a:xfrm>
          <a:prstGeom prst="rect">
            <a:avLst/>
          </a:prstGeom>
          <a:noFill/>
        </p:spPr>
        <p:txBody>
          <a:bodyPr wrap="square" rtlCol="0">
            <a:spAutoFit/>
          </a:bodyPr>
          <a:lstStyle/>
          <a:p>
            <a:pPr algn="ctr"/>
            <a:r>
              <a:rPr lang="en-GB" sz="2800" dirty="0" smtClean="0"/>
              <a:t>Took a Press Release Photo</a:t>
            </a:r>
            <a:endParaRPr lang="en-GB" sz="2800" dirty="0"/>
          </a:p>
        </p:txBody>
      </p:sp>
    </p:spTree>
    <p:extLst>
      <p:ext uri="{BB962C8B-B14F-4D97-AF65-F5344CB8AC3E}">
        <p14:creationId xmlns:p14="http://schemas.microsoft.com/office/powerpoint/2010/main" val="1439135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273</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McMichael</dc:creator>
  <cp:lastModifiedBy>Sarah McMichael</cp:lastModifiedBy>
  <cp:revision>13</cp:revision>
  <dcterms:created xsi:type="dcterms:W3CDTF">2015-06-29T21:48:00Z</dcterms:created>
  <dcterms:modified xsi:type="dcterms:W3CDTF">2015-06-30T23:27:18Z</dcterms:modified>
</cp:coreProperties>
</file>