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CR2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8" r:id="rId7"/>
    <p:sldId id="269" r:id="rId8"/>
    <p:sldId id="266" r:id="rId9"/>
    <p:sldId id="265" r:id="rId10"/>
    <p:sldId id="267" r:id="rId11"/>
    <p:sldId id="264" r:id="rId12"/>
    <p:sldId id="270" r:id="rId13"/>
    <p:sldId id="260" r:id="rId14"/>
    <p:sldId id="26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99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8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9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7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5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89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3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3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1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12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1392B-BBFA-4F6E-A0B9-6FD49D1A457F}" type="datetimeFigureOut">
              <a:rPr lang="en-GB" smtClean="0"/>
              <a:t>30/06/2015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1DED9-1094-451F-9F5A-FB9404C5AB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CR2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CR2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R2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Air Quality Surveys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Charlton and Slade Green – February 2015</a:t>
            </a:r>
            <a:endParaRPr lang="en-GB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3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CCRA AQ </a:t>
            </a:r>
            <a:r>
              <a:rPr lang="en-GB" dirty="0" smtClean="0"/>
              <a:t>– </a:t>
            </a:r>
            <a:r>
              <a:rPr lang="en-GB" sz="3200" dirty="0" smtClean="0"/>
              <a:t>Elliscombe Road/ Victoria Way -  (41.6 ug)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133706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Slade Green Results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7" y="1600200"/>
            <a:ext cx="11603458" cy="3740727"/>
          </a:xfrm>
        </p:spPr>
      </p:pic>
    </p:spTree>
    <p:extLst>
      <p:ext uri="{BB962C8B-B14F-4D97-AF65-F5344CB8AC3E}">
        <p14:creationId xmlns:p14="http://schemas.microsoft.com/office/powerpoint/2010/main" val="11266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SLADE GREEN AQ SURVEY – </a:t>
            </a:r>
            <a:r>
              <a:rPr lang="en-GB" sz="3600" dirty="0" smtClean="0"/>
              <a:t>February 2015</a:t>
            </a:r>
            <a:endParaRPr lang="en-GB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391" y="1939924"/>
            <a:ext cx="4020691" cy="49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49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Slade Green – </a:t>
            </a:r>
            <a:r>
              <a:rPr lang="en-GB" sz="2800" dirty="0" smtClean="0"/>
              <a:t>outside Pearswood </a:t>
            </a:r>
            <a:r>
              <a:rPr lang="en-GB" sz="2800" dirty="0"/>
              <a:t>N</a:t>
            </a:r>
            <a:r>
              <a:rPr lang="en-GB" sz="2800" dirty="0" smtClean="0"/>
              <a:t>ursery School – (43 ug)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31" y="1825625"/>
            <a:ext cx="7746337" cy="4351338"/>
          </a:xfrm>
        </p:spPr>
      </p:pic>
    </p:spTree>
    <p:extLst>
      <p:ext uri="{BB962C8B-B14F-4D97-AF65-F5344CB8AC3E}">
        <p14:creationId xmlns:p14="http://schemas.microsoft.com/office/powerpoint/2010/main" val="30561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Slade Green – </a:t>
            </a:r>
            <a:r>
              <a:rPr lang="en-GB" sz="3600" dirty="0" smtClean="0"/>
              <a:t>North End  (76 ug)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65" y="1825625"/>
            <a:ext cx="2444270" cy="4351338"/>
          </a:xfrm>
        </p:spPr>
      </p:pic>
    </p:spTree>
    <p:extLst>
      <p:ext uri="{BB962C8B-B14F-4D97-AF65-F5344CB8AC3E}">
        <p14:creationId xmlns:p14="http://schemas.microsoft.com/office/powerpoint/2010/main" val="38034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Slade Green Rail Station </a:t>
            </a:r>
            <a:r>
              <a:rPr lang="en-GB" dirty="0" smtClean="0"/>
              <a:t>– </a:t>
            </a:r>
            <a:r>
              <a:rPr lang="en-GB" sz="3200" dirty="0" smtClean="0"/>
              <a:t>before the tube disappeared!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65" y="1825625"/>
            <a:ext cx="2444270" cy="4351338"/>
          </a:xfrm>
        </p:spPr>
      </p:pic>
    </p:spTree>
    <p:extLst>
      <p:ext uri="{BB962C8B-B14F-4D97-AF65-F5344CB8AC3E}">
        <p14:creationId xmlns:p14="http://schemas.microsoft.com/office/powerpoint/2010/main" val="18159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455" y="592282"/>
            <a:ext cx="852054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/>
              <a:t>National Curriculum for Science – </a:t>
            </a:r>
          </a:p>
          <a:p>
            <a:pPr algn="ctr"/>
            <a:r>
              <a:rPr lang="en-GB" sz="2000" b="1" dirty="0"/>
              <a:t> </a:t>
            </a:r>
            <a:r>
              <a:rPr lang="en-GB" sz="2000" b="1" dirty="0" smtClean="0"/>
              <a:t>      Notes </a:t>
            </a:r>
            <a:r>
              <a:rPr lang="en-GB" sz="2000" b="1" dirty="0"/>
              <a:t>and guidance </a:t>
            </a:r>
            <a:r>
              <a:rPr lang="en-GB" sz="2000" b="1" dirty="0" smtClean="0"/>
              <a:t>(statutory &amp; non-statutory</a:t>
            </a:r>
            <a:r>
              <a:rPr lang="en-GB" sz="2000" b="1" dirty="0"/>
              <a:t>) </a:t>
            </a:r>
            <a:r>
              <a:rPr lang="en-GB" sz="2000" dirty="0"/>
              <a:t>	</a:t>
            </a:r>
          </a:p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Recognise that environments can change and that this can sometimes pose  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</a:rPr>
              <a:t>danger to living things.</a:t>
            </a:r>
            <a:r>
              <a:rPr lang="en-GB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GB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737755" y="2140527"/>
            <a:ext cx="854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982" y="2685163"/>
            <a:ext cx="86660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Pupils should explore examples of human impact (both positive and negative) on    environments</a:t>
            </a:r>
            <a:r>
              <a:rPr lang="en-GB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……….. 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negative effects of population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development.</a:t>
            </a:r>
            <a:r>
              <a:rPr lang="en-GB" dirty="0"/>
              <a:t>	</a:t>
            </a:r>
          </a:p>
          <a:p>
            <a:endParaRPr lang="en-GB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A102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772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North-bound traffic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6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No to Silvertown Tunnel – AQ Survey 2014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09" y="1028700"/>
            <a:ext cx="8189918" cy="5830683"/>
          </a:xfrm>
        </p:spPr>
      </p:pic>
    </p:spTree>
    <p:extLst>
      <p:ext uri="{BB962C8B-B14F-4D97-AF65-F5344CB8AC3E}">
        <p14:creationId xmlns:p14="http://schemas.microsoft.com/office/powerpoint/2010/main" val="16059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Junction of </a:t>
            </a:r>
            <a:br>
              <a:rPr lang="en-GB" dirty="0" smtClean="0"/>
            </a:br>
            <a:r>
              <a:rPr lang="en-GB" dirty="0" smtClean="0"/>
              <a:t>Mayhill Road and Charlton Road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r="270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Diffusion tube on a lamp post sited approximately 6 feet off the ground.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10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9" y="1111826"/>
            <a:ext cx="11442179" cy="43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CCRA – Air Quality Survey February 2015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4636" y="1825624"/>
            <a:ext cx="4154587" cy="455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CCRA – </a:t>
            </a:r>
            <a:r>
              <a:rPr lang="en-GB" sz="3600" dirty="0" smtClean="0"/>
              <a:t>fixing the diffusion tube to a lamp post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2085398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331093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CCRA – </a:t>
            </a:r>
            <a:r>
              <a:rPr lang="en-GB" sz="3600" dirty="0" smtClean="0"/>
              <a:t>Charlton Church Lane – (47.7ug)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5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29404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156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Air Quality Surveys</vt:lpstr>
      <vt:lpstr>PowerPoint Presentation</vt:lpstr>
      <vt:lpstr>A102</vt:lpstr>
      <vt:lpstr>No to Silvertown Tunnel – AQ Survey 2014</vt:lpstr>
      <vt:lpstr>Junction of  Mayhill Road and Charlton Road</vt:lpstr>
      <vt:lpstr>PowerPoint Presentation</vt:lpstr>
      <vt:lpstr>CCRA – Air Quality Survey February 2015</vt:lpstr>
      <vt:lpstr>CCRA – fixing the diffusion tube to a lamp post</vt:lpstr>
      <vt:lpstr>CCRA – Charlton Church Lane – (47.7ug)</vt:lpstr>
      <vt:lpstr>CCRA AQ – Elliscombe Road/ Victoria Way -  (41.6 ug)</vt:lpstr>
      <vt:lpstr>Slade Green Results</vt:lpstr>
      <vt:lpstr>SLADE GREEN AQ SURVEY – February 2015</vt:lpstr>
      <vt:lpstr>Slade Green – outside Pearswood Nursery School – (43 ug)</vt:lpstr>
      <vt:lpstr>Slade Green – North End  (76 ug)</vt:lpstr>
      <vt:lpstr>Slade Green Rail Station – before the tube disappeared!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Austen</dc:creator>
  <cp:lastModifiedBy>Jill Austen</cp:lastModifiedBy>
  <cp:revision>18</cp:revision>
  <dcterms:created xsi:type="dcterms:W3CDTF">2015-06-29T19:00:22Z</dcterms:created>
  <dcterms:modified xsi:type="dcterms:W3CDTF">2015-06-30T21:27:45Z</dcterms:modified>
</cp:coreProperties>
</file>